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B758F55A-B10E-4D8C-A8DD-E2181AC5669A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.cfm?e=20&amp;t=1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26880" y="980743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2017.</a:t>
            </a: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12.- ¿El presupuesto de Egresos contiene Informacion en Formato de Datos Abiertos? </a:t>
            </a:r>
            <a:r>
              <a:rPr lang="es-MX" altLang="es-MX" dirty="0" smtClean="0">
                <a:solidFill>
                  <a:srgbClr val="000000"/>
                </a:solidFill>
              </a:rPr>
              <a:t> SI  </a:t>
            </a:r>
            <a:r>
              <a:rPr lang="es-MX" altLang="es-MX" dirty="0">
                <a:solidFill>
                  <a:srgbClr val="000000"/>
                </a:solidFill>
              </a:rPr>
              <a:t>y se encuentra disponible </a:t>
            </a:r>
            <a:r>
              <a:rPr lang="es-MX" altLang="es-MX" dirty="0" smtClean="0">
                <a:solidFill>
                  <a:srgbClr val="000000"/>
                </a:solidFill>
              </a:rPr>
              <a:t>en</a:t>
            </a:r>
          </a:p>
          <a:p>
            <a:pPr algn="just" eaLnBrk="1">
              <a:buClr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www.torreon.gob.mx/transparencia/info.cfm?e=20&amp;t=1</a:t>
            </a:r>
            <a:endParaRPr lang="es-MX" altLang="es-MX" dirty="0" smtClean="0">
              <a:solidFill>
                <a:srgbClr val="000000"/>
              </a:solidFill>
            </a:endParaRPr>
          </a:p>
          <a:p>
            <a:pPr algn="just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23"/>
          <a:stretch/>
        </p:blipFill>
        <p:spPr bwMode="auto">
          <a:xfrm>
            <a:off x="755576" y="2348880"/>
            <a:ext cx="3221887" cy="170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75"/>
          <a:stretch/>
        </p:blipFill>
        <p:spPr bwMode="auto">
          <a:xfrm>
            <a:off x="4320336" y="3573016"/>
            <a:ext cx="4182646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1865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33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14</cp:revision>
  <dcterms:created xsi:type="dcterms:W3CDTF">2016-05-27T14:26:58Z</dcterms:created>
  <dcterms:modified xsi:type="dcterms:W3CDTF">2017-04-26T15:21:56Z</dcterms:modified>
</cp:coreProperties>
</file>